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1.jpeg" ContentType="image/jpeg"/>
  <Override PartName="/ppt/media/image2.jpeg" ContentType="image/jpeg"/>
  <Override PartName="/ppt/media/image5.png" ContentType="image/png"/>
  <Override PartName="/ppt/media/image3.jpeg" ContentType="image/jpeg"/>
  <Override PartName="/ppt/media/image4.jpeg" ContentType="image/jpeg"/>
  <Override PartName="/ppt/media/image6.jpeg" ContentType="image/jpeg"/>
  <Override PartName="/ppt/media/image9.png" ContentType="image/pn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9.png" ContentType="image/pn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png" ContentType="image/png"/>
  <Override PartName="/ppt/media/image24.gif" ContentType="image/gif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it-IT" sz="1800" spc="-1" strike="noStrike">
                <a:latin typeface="Arial"/>
              </a:rPr>
              <a:t>Fai clic per modificare il formato del testo del titolo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gif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magine 7" descr=""/>
          <p:cNvPicPr/>
          <p:nvPr/>
        </p:nvPicPr>
        <p:blipFill>
          <a:blip r:embed="rId1"/>
          <a:srcRect l="4285" t="11884" r="4285" b="10739"/>
          <a:stretch/>
        </p:blipFill>
        <p:spPr>
          <a:xfrm>
            <a:off x="405720" y="1657080"/>
            <a:ext cx="5354280" cy="367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5" name="Immagine 10" descr=""/>
          <p:cNvPicPr/>
          <p:nvPr/>
        </p:nvPicPr>
        <p:blipFill>
          <a:blip r:embed="rId2"/>
          <a:stretch/>
        </p:blipFill>
        <p:spPr>
          <a:xfrm>
            <a:off x="6264000" y="1656000"/>
            <a:ext cx="5354280" cy="365364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1199880" y="-353520"/>
            <a:ext cx="10062000" cy="238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000000"/>
                </a:solidFill>
                <a:latin typeface="Calibri Light"/>
              </a:rPr>
              <a:t>Progetto </a:t>
            </a:r>
            <a:r>
              <a:rPr b="1" lang="it-IT" sz="6000" spc="-1" strike="noStrike">
                <a:solidFill>
                  <a:srgbClr val="181717"/>
                </a:solidFill>
                <a:latin typeface="High Tower Text"/>
                <a:ea typeface="바탕"/>
              </a:rPr>
              <a:t>‘’</a:t>
            </a:r>
            <a:r>
              <a:rPr b="1" lang="it-IT" sz="6000" spc="-1" strike="noStrike">
                <a:solidFill>
                  <a:srgbClr val="ff0000"/>
                </a:solidFill>
                <a:latin typeface="High Tower Text"/>
                <a:ea typeface="바탕"/>
              </a:rPr>
              <a:t>una vita sana</a:t>
            </a:r>
            <a:r>
              <a:rPr b="1" lang="it-IT" sz="6000" spc="-1" strike="noStrike">
                <a:solidFill>
                  <a:srgbClr val="181717"/>
                </a:solidFill>
                <a:latin typeface="High Tower Text"/>
                <a:ea typeface="바탕"/>
              </a:rPr>
              <a:t>’’</a:t>
            </a:r>
            <a:endParaRPr b="1" lang="it-IT" sz="6000" spc="-1" strike="noStrike">
              <a:latin typeface="Arial"/>
            </a:endParaRPr>
          </a:p>
        </p:txBody>
      </p:sp>
      <p:pic>
        <p:nvPicPr>
          <p:cNvPr id="117" name="Immagine 13" descr=""/>
          <p:cNvPicPr/>
          <p:nvPr/>
        </p:nvPicPr>
        <p:blipFill>
          <a:blip r:embed="rId3"/>
          <a:stretch/>
        </p:blipFill>
        <p:spPr>
          <a:xfrm>
            <a:off x="730440" y="5098680"/>
            <a:ext cx="2437560" cy="1453320"/>
          </a:xfrm>
          <a:prstGeom prst="rect">
            <a:avLst/>
          </a:prstGeom>
          <a:ln>
            <a:noFill/>
          </a:ln>
        </p:spPr>
      </p:pic>
      <p:sp>
        <p:nvSpPr>
          <p:cNvPr id="118" name="CustomShape 2"/>
          <p:cNvSpPr/>
          <p:nvPr/>
        </p:nvSpPr>
        <p:spPr>
          <a:xfrm>
            <a:off x="2880000" y="5400000"/>
            <a:ext cx="9293400" cy="82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134"/>
              </a:spcBef>
            </a:pPr>
            <a:r>
              <a:rPr b="1" lang="it-IT" sz="2800" spc="-1" strike="noStrike" u="heavy">
                <a:solidFill>
                  <a:srgbClr val="000000"/>
                </a:solidFill>
                <a:uFillTx/>
                <a:latin typeface="Calibri Light"/>
              </a:rPr>
              <a:t>Fatto da: Arianna, Costantin, Agata, Raifa, Luca e Nisrine</a:t>
            </a:r>
            <a:endParaRPr b="1" lang="it-IT" sz="2800" spc="-1" strike="noStrike" u="heavy">
              <a:uFillTx/>
              <a:latin typeface="Calibri Light"/>
            </a:endParaRPr>
          </a:p>
        </p:txBody>
      </p:sp>
    </p:spTree>
  </p:cSld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it-IT" sz="6000" spc="-1" strike="noStrike">
                <a:solidFill>
                  <a:srgbClr val="000000"/>
                </a:solidFill>
                <a:latin typeface="Calibri Light"/>
              </a:rPr>
              <a:t>Fine.</a:t>
            </a:r>
            <a:endParaRPr b="0" lang="it-IT" sz="6000" spc="-1" strike="noStrike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1523880" y="3602160"/>
            <a:ext cx="9143280" cy="165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</a:rPr>
              <a:t>Vignette fatte da: Agata 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</a:rPr>
              <a:t>Idee prese da: dalle lezioni, internet e dal gruppo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54" name="Immagine 4" descr=""/>
          <p:cNvPicPr/>
          <p:nvPr/>
        </p:nvPicPr>
        <p:blipFill>
          <a:blip r:embed="rId1"/>
          <a:stretch/>
        </p:blipFill>
        <p:spPr>
          <a:xfrm>
            <a:off x="0" y="4915080"/>
            <a:ext cx="2914920" cy="1942920"/>
          </a:xfrm>
          <a:prstGeom prst="rect">
            <a:avLst/>
          </a:prstGeom>
          <a:ln>
            <a:noFill/>
          </a:ln>
        </p:spPr>
      </p:pic>
      <p:pic>
        <p:nvPicPr>
          <p:cNvPr id="155" name="Immagine 6" descr=""/>
          <p:cNvPicPr/>
          <p:nvPr/>
        </p:nvPicPr>
        <p:blipFill>
          <a:blip r:embed="rId2"/>
          <a:stretch/>
        </p:blipFill>
        <p:spPr>
          <a:xfrm>
            <a:off x="8712000" y="4536000"/>
            <a:ext cx="3386880" cy="2266920"/>
          </a:xfrm>
          <a:prstGeom prst="rect">
            <a:avLst/>
          </a:prstGeom>
          <a:ln>
            <a:noFill/>
          </a:ln>
        </p:spPr>
      </p:pic>
      <p:pic>
        <p:nvPicPr>
          <p:cNvPr id="156" name="Immagine 8" descr=""/>
          <p:cNvPicPr/>
          <p:nvPr/>
        </p:nvPicPr>
        <p:blipFill>
          <a:blip r:embed="rId3"/>
          <a:stretch/>
        </p:blipFill>
        <p:spPr>
          <a:xfrm>
            <a:off x="-3600" y="0"/>
            <a:ext cx="3603600" cy="2402280"/>
          </a:xfrm>
          <a:prstGeom prst="rect">
            <a:avLst/>
          </a:prstGeom>
          <a:ln>
            <a:noFill/>
          </a:ln>
        </p:spPr>
      </p:pic>
      <p:pic>
        <p:nvPicPr>
          <p:cNvPr id="157" name="Immagine 10" descr=""/>
          <p:cNvPicPr/>
          <p:nvPr/>
        </p:nvPicPr>
        <p:blipFill>
          <a:blip r:embed="rId4"/>
          <a:stretch/>
        </p:blipFill>
        <p:spPr>
          <a:xfrm>
            <a:off x="9109800" y="0"/>
            <a:ext cx="3115440" cy="256608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2412000" y="2551680"/>
            <a:ext cx="7129080" cy="173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Ed ora il vero progetto del gruppo</a:t>
            </a:r>
            <a:endParaRPr b="0" lang="it-IT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………</a:t>
            </a:r>
            <a:r>
              <a:rPr b="0" lang="it-IT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..</a:t>
            </a:r>
            <a:endParaRPr b="0" lang="it-IT" sz="5400" spc="-1" strike="noStrike">
              <a:latin typeface="Arial"/>
            </a:endParaRPr>
          </a:p>
        </p:txBody>
      </p:sp>
      <p:pic>
        <p:nvPicPr>
          <p:cNvPr id="159" name="Immagine 3" descr=""/>
          <p:cNvPicPr/>
          <p:nvPr/>
        </p:nvPicPr>
        <p:blipFill>
          <a:blip r:embed="rId1"/>
          <a:stretch/>
        </p:blipFill>
        <p:spPr>
          <a:xfrm>
            <a:off x="7920000" y="4696560"/>
            <a:ext cx="4114080" cy="216144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magine 2" descr=""/>
          <p:cNvPicPr/>
          <p:nvPr/>
        </p:nvPicPr>
        <p:blipFill>
          <a:blip r:embed="rId1"/>
          <a:stretch/>
        </p:blipFill>
        <p:spPr>
          <a:xfrm rot="16200000">
            <a:off x="2666520" y="-2665800"/>
            <a:ext cx="6857280" cy="12191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                                   </a:t>
            </a: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Ruoli: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Pomodoro:  Luca</a:t>
            </a:r>
            <a:endParaRPr b="0" lang="it-IT" sz="2800" spc="-1" strike="noStrike">
              <a:latin typeface="Arial"/>
            </a:endParaRPr>
          </a:p>
          <a:p>
            <a:pPr marL="228600" indent="-227880"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Ananas: Costantin</a:t>
            </a:r>
            <a:endParaRPr b="0" lang="it-IT" sz="2800" spc="-1" strike="noStrike">
              <a:latin typeface="Arial"/>
            </a:endParaRPr>
          </a:p>
          <a:p>
            <a:pPr marL="228600" indent="-227880"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Patatine: Arianna</a:t>
            </a:r>
            <a:endParaRPr b="0" lang="it-IT" sz="2800" spc="-1" strike="noStrike">
              <a:latin typeface="Arial"/>
            </a:endParaRPr>
          </a:p>
          <a:p>
            <a:pPr marL="228600" indent="-227880"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Gelato: Luca</a:t>
            </a:r>
            <a:endParaRPr b="0" lang="it-IT" sz="2800" spc="-1" strike="noStrike">
              <a:latin typeface="Arial"/>
            </a:endParaRPr>
          </a:p>
          <a:p>
            <a:pPr marL="228600" indent="-227880"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Cancro: Raifa</a:t>
            </a:r>
            <a:endParaRPr b="0" lang="it-IT" sz="2800" spc="-1" strike="noStrike">
              <a:latin typeface="Arial"/>
            </a:endParaRPr>
          </a:p>
          <a:p>
            <a:pPr marL="228600" indent="-227880"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Benefici, bambini e sfondo: Agata (io)</a:t>
            </a:r>
            <a:endParaRPr b="0" lang="it-IT" sz="28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838080" y="808560"/>
            <a:ext cx="10514880" cy="88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                          </a:t>
            </a: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Citazioni e frasi: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838080" y="2001240"/>
            <a:ext cx="10514880" cy="246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880"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Il gruppo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3600" spc="-1" strike="noStrike">
                <a:solidFill>
                  <a:srgbClr val="000000"/>
                </a:solidFill>
                <a:latin typeface="Calibri"/>
              </a:rPr>
              <a:t>IDEE PROGETTO</a:t>
            </a:r>
            <a:endParaRPr b="0" lang="it-IT" sz="3600" spc="-1" strike="noStrike">
              <a:latin typeface="Arial"/>
            </a:endParaRPr>
          </a:p>
          <a:p>
            <a:pPr marL="228600" indent="-227880"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Il gruppo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it-IT" sz="2800" spc="-1" strike="noStrike"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2502000" y="4965840"/>
            <a:ext cx="838116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PROGETTO CLASSE 3°B, SCUOLA F.BESTA</a:t>
            </a:r>
            <a:endParaRPr b="0" lang="it-IT" sz="360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1028880" y="317520"/>
            <a:ext cx="10514880" cy="150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Indaghiamo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Vi siete mai resi conto che gli stessi prodotti possono avere prezzi completamente differenti?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Ad esempio: un panino dal Mc Donald costa da 1€ fino a 5€.Mentre ad una paninoteca classica un panino viene a costare intorno ai 12€.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La vera domanda è: perché costa di meno?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Nel panino del Mc non ci saranno sicuramente prodotti di alta qualità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mentre nel panino della paninoteca ci saranno prodotti di buona qualità.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121" name="Immagine 4" descr=""/>
          <p:cNvPicPr/>
          <p:nvPr/>
        </p:nvPicPr>
        <p:blipFill>
          <a:blip r:embed="rId1"/>
          <a:stretch/>
        </p:blipFill>
        <p:spPr>
          <a:xfrm>
            <a:off x="2603520" y="215640"/>
            <a:ext cx="1609200" cy="160920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          </a:t>
            </a: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Malattie che porta l’obesità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Tra i casi più comuni:</a:t>
            </a:r>
            <a:endParaRPr b="0" lang="it-IT" sz="2800" spc="-1" strike="noStrike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-Cancro</a:t>
            </a:r>
            <a:endParaRPr b="0" lang="it-IT" sz="2800" spc="-1" strike="noStrike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-Diabete</a:t>
            </a:r>
            <a:endParaRPr b="0" lang="it-IT" sz="2800" spc="-1" strike="noStrike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-Problemi cardiovascolari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cosa c’entrano i problemi vascolari?  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Un’alimentazione fatta di cibo spazzatura fa alzare i livelli di colesterolo, che vanno ad intasare le arterie, impedendo di pompare bene il sangue.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124" name="Immagine 4" descr=""/>
          <p:cNvPicPr/>
          <p:nvPr/>
        </p:nvPicPr>
        <p:blipFill>
          <a:blip r:embed="rId1"/>
          <a:stretch/>
        </p:blipFill>
        <p:spPr>
          <a:xfrm>
            <a:off x="5943600" y="1825560"/>
            <a:ext cx="1485360" cy="2076120"/>
          </a:xfrm>
          <a:prstGeom prst="rect">
            <a:avLst/>
          </a:prstGeom>
          <a:ln>
            <a:noFill/>
          </a:ln>
        </p:spPr>
      </p:pic>
      <p:pic>
        <p:nvPicPr>
          <p:cNvPr id="125" name="Immagine 7" descr=""/>
          <p:cNvPicPr/>
          <p:nvPr/>
        </p:nvPicPr>
        <p:blipFill>
          <a:blip r:embed="rId2"/>
          <a:srcRect l="0" t="8123" r="56483" b="4321"/>
          <a:stretch/>
        </p:blipFill>
        <p:spPr>
          <a:xfrm>
            <a:off x="8389080" y="3800880"/>
            <a:ext cx="1001880" cy="114984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                     </a:t>
            </a: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Costo della qualità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      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Un problema è quello del costo delle qualità ad esempio: 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Le cose sane costano di più di quelle non sane, per questo le famiglie modeste non potendo permettersi cibo ‘’costoso’’ comprano le cose a basso prezzo, cioè cibo spazzatura.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128" name="Immagine 10" descr=""/>
          <p:cNvPicPr/>
          <p:nvPr/>
        </p:nvPicPr>
        <p:blipFill>
          <a:blip r:embed="rId1"/>
          <a:stretch/>
        </p:blipFill>
        <p:spPr>
          <a:xfrm>
            <a:off x="566280" y="3886200"/>
            <a:ext cx="4812840" cy="2847240"/>
          </a:xfrm>
          <a:prstGeom prst="rect">
            <a:avLst/>
          </a:prstGeom>
          <a:ln>
            <a:noFill/>
          </a:ln>
        </p:spPr>
      </p:pic>
      <p:pic>
        <p:nvPicPr>
          <p:cNvPr id="129" name="Immagine 13" descr=""/>
          <p:cNvPicPr/>
          <p:nvPr/>
        </p:nvPicPr>
        <p:blipFill>
          <a:blip r:embed="rId2"/>
          <a:stretch/>
        </p:blipFill>
        <p:spPr>
          <a:xfrm>
            <a:off x="6811920" y="3637080"/>
            <a:ext cx="4136040" cy="310500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           </a:t>
            </a: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Il Mc Donald e gli Happy meal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Un altro fattore che spinge i bambini ad andare al Mc Donald, è l’Happy meal. Un menù contenente una bibita, un panino, frutta e un giochino.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Questo giochino grazie alle pubblicità fa attirare i bambini ad ordinare il menù.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132" name="Immagine 4" descr=""/>
          <p:cNvPicPr/>
          <p:nvPr/>
        </p:nvPicPr>
        <p:blipFill>
          <a:blip r:embed="rId1"/>
          <a:stretch/>
        </p:blipFill>
        <p:spPr>
          <a:xfrm>
            <a:off x="3923640" y="3297240"/>
            <a:ext cx="4344120" cy="319500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         </a:t>
            </a: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Obesità infantile nel mondo</a:t>
            </a:r>
            <a:endParaRPr b="0" lang="it-IT" sz="4400" spc="-1" strike="noStrike">
              <a:latin typeface="Arial"/>
            </a:endParaRPr>
          </a:p>
        </p:txBody>
      </p:sp>
      <p:pic>
        <p:nvPicPr>
          <p:cNvPr id="134" name="Segnaposto contenuto 4" descr=""/>
          <p:cNvPicPr/>
          <p:nvPr/>
        </p:nvPicPr>
        <p:blipFill>
          <a:blip r:embed="rId1"/>
          <a:stretch/>
        </p:blipFill>
        <p:spPr>
          <a:xfrm>
            <a:off x="2571840" y="1399680"/>
            <a:ext cx="5301360" cy="2517840"/>
          </a:xfrm>
          <a:prstGeom prst="rect">
            <a:avLst/>
          </a:prstGeom>
          <a:ln>
            <a:noFill/>
          </a:ln>
        </p:spPr>
      </p:pic>
      <p:sp>
        <p:nvSpPr>
          <p:cNvPr id="135" name="CustomShape 2"/>
          <p:cNvSpPr/>
          <p:nvPr/>
        </p:nvSpPr>
        <p:spPr>
          <a:xfrm>
            <a:off x="3060720" y="4172760"/>
            <a:ext cx="455868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Perché l’obesità infantile è aumentata?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720" y="5257800"/>
            <a:ext cx="12191400" cy="76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Nel ventunesimo secolo, quasi ogni bambino fin da piccolo/a possiede un apparecchio elettronico, questo fa si che il bambino non esca frequentemente di casa.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37" name="Immagine 12" descr=""/>
          <p:cNvPicPr/>
          <p:nvPr/>
        </p:nvPicPr>
        <p:blipFill>
          <a:blip r:embed="rId2"/>
          <a:stretch/>
        </p:blipFill>
        <p:spPr>
          <a:xfrm rot="1645200">
            <a:off x="8636040" y="2930040"/>
            <a:ext cx="2489040" cy="200952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                </a:t>
            </a: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un’alimentazione giusta  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         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La </a:t>
            </a:r>
            <a:r>
              <a:rPr b="0" lang="it-IT" sz="2800" spc="-1" strike="noStrike">
                <a:solidFill>
                  <a:srgbClr val="181717"/>
                </a:solidFill>
                <a:latin typeface="Calibri"/>
              </a:rPr>
              <a:t>nostra alimentazione dovrebbe essere composta da: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181717"/>
                </a:solidFill>
                <a:latin typeface="Calibri"/>
              </a:rPr>
              <a:t>ZUCCHERI, CARBOEDRATI, PROTEINE, GRASSI SATURI, VITAMINE, GRASSI 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ecc…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Però i cibi non salutari non devono essere mangiati sempre, qualche volta si può però mai prendere l’abitudine di mangiare cibi non sani.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Inoltre bisogna bere tanta acqua e fare movimento per restare in salute!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Ogni età ha il suo fabbisogno energetico quotidiano per esempio: una bambina di 8 anni da 25kg dovrebbe mangiare 1700 kcal.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140" name="Immagine 4" descr=""/>
          <p:cNvPicPr/>
          <p:nvPr/>
        </p:nvPicPr>
        <p:blipFill>
          <a:blip r:embed="rId1"/>
          <a:stretch/>
        </p:blipFill>
        <p:spPr>
          <a:xfrm>
            <a:off x="8428320" y="0"/>
            <a:ext cx="3136680" cy="1764000"/>
          </a:xfrm>
          <a:prstGeom prst="rect">
            <a:avLst/>
          </a:prstGeom>
          <a:ln>
            <a:noFill/>
          </a:ln>
        </p:spPr>
      </p:pic>
      <p:pic>
        <p:nvPicPr>
          <p:cNvPr id="141" name="Immagine 7" descr=""/>
          <p:cNvPicPr/>
          <p:nvPr/>
        </p:nvPicPr>
        <p:blipFill>
          <a:blip r:embed="rId2"/>
          <a:stretch/>
        </p:blipFill>
        <p:spPr>
          <a:xfrm>
            <a:off x="917640" y="50760"/>
            <a:ext cx="1639080" cy="163908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           </a:t>
            </a: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È importante mangiare sano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1003320" y="182268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Mangiare sano è importante per prevenire molte malattie e per rimanere sani e in buona salute.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Fare movimento è anch’esso molto importante, l’ideale per la nostra età sarebbe di 30 minuti a passo regolare.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144" name="Immagine 4" descr=""/>
          <p:cNvPicPr/>
          <p:nvPr/>
        </p:nvPicPr>
        <p:blipFill>
          <a:blip r:embed="rId1"/>
          <a:stretch/>
        </p:blipFill>
        <p:spPr>
          <a:xfrm>
            <a:off x="2743200" y="3719880"/>
            <a:ext cx="2832120" cy="2832120"/>
          </a:xfrm>
          <a:prstGeom prst="rect">
            <a:avLst/>
          </a:prstGeom>
          <a:ln>
            <a:noFill/>
          </a:ln>
        </p:spPr>
      </p:pic>
      <p:pic>
        <p:nvPicPr>
          <p:cNvPr id="145" name="Immagine 7" descr=""/>
          <p:cNvPicPr/>
          <p:nvPr/>
        </p:nvPicPr>
        <p:blipFill>
          <a:blip r:embed="rId2"/>
          <a:stretch/>
        </p:blipFill>
        <p:spPr>
          <a:xfrm>
            <a:off x="4999320" y="3991320"/>
            <a:ext cx="2056680" cy="2056680"/>
          </a:xfrm>
          <a:prstGeom prst="rect">
            <a:avLst/>
          </a:prstGeom>
          <a:ln>
            <a:noFill/>
          </a:ln>
        </p:spPr>
      </p:pic>
      <p:pic>
        <p:nvPicPr>
          <p:cNvPr id="146" name="Immagine 10" descr=""/>
          <p:cNvPicPr/>
          <p:nvPr/>
        </p:nvPicPr>
        <p:blipFill>
          <a:blip r:embed="rId3"/>
          <a:stretch/>
        </p:blipFill>
        <p:spPr>
          <a:xfrm>
            <a:off x="7413480" y="3888000"/>
            <a:ext cx="2450520" cy="2450520"/>
          </a:xfrm>
          <a:prstGeom prst="rect">
            <a:avLst/>
          </a:prstGeom>
          <a:ln>
            <a:noFill/>
          </a:ln>
        </p:spPr>
      </p:pic>
      <p:pic>
        <p:nvPicPr>
          <p:cNvPr id="147" name="Immagine 13" descr=""/>
          <p:cNvPicPr/>
          <p:nvPr/>
        </p:nvPicPr>
        <p:blipFill>
          <a:blip r:embed="rId4"/>
          <a:stretch/>
        </p:blipFill>
        <p:spPr>
          <a:xfrm>
            <a:off x="1437480" y="4173480"/>
            <a:ext cx="1802520" cy="180252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838080" y="34200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                </a:t>
            </a:r>
            <a:r>
              <a:rPr b="0" lang="it-IT" sz="4400" spc="-1" strike="noStrike">
                <a:solidFill>
                  <a:srgbClr val="000000"/>
                </a:solidFill>
                <a:latin typeface="Calibri Light"/>
              </a:rPr>
              <a:t>Un’idea per i fast food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711360" y="18129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i fast food potrebbero vendere più cose sane e nutrienti. Apposto di trovare negli happy meal giocattoli, potrebbero metterci ad esempio, una corda per saltare e migliorare la qualità del cibo.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150" name="Immagine 4" descr=""/>
          <p:cNvPicPr/>
          <p:nvPr/>
        </p:nvPicPr>
        <p:blipFill>
          <a:blip r:embed="rId1"/>
          <a:stretch/>
        </p:blipFill>
        <p:spPr>
          <a:xfrm>
            <a:off x="6650640" y="3324960"/>
            <a:ext cx="3285360" cy="2838600"/>
          </a:xfrm>
          <a:prstGeom prst="rect">
            <a:avLst/>
          </a:prstGeom>
          <a:ln>
            <a:noFill/>
          </a:ln>
        </p:spPr>
      </p:pic>
      <p:pic>
        <p:nvPicPr>
          <p:cNvPr id="151" name="Immagine 7" descr=""/>
          <p:cNvPicPr/>
          <p:nvPr/>
        </p:nvPicPr>
        <p:blipFill>
          <a:blip r:embed="rId2"/>
          <a:stretch/>
        </p:blipFill>
        <p:spPr>
          <a:xfrm>
            <a:off x="1296000" y="3324960"/>
            <a:ext cx="3859560" cy="283860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Application>LibreOffice/5.4.4.2$Windows_X86_64 LibreOffice_project/2524958677847fb3bb44820e40380acbe820f960</Application>
  <Words>534</Words>
  <Paragraphs>56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2019-03-23T14:22:53Z</dcterms:created>
  <dc:creator>Administrator</dc:creator>
  <dc:description/>
  <dc:language>it-IT</dc:language>
  <cp:lastModifiedBy/>
  <cp:lastPrinted>2020-01-17T15:37:15Z</cp:lastPrinted>
  <dcterms:modified xsi:type="dcterms:W3CDTF">2020-01-17T15:48:54Z</dcterms:modified>
  <cp:revision>24</cp:revision>
  <dc:subject/>
  <dc:title>Presentazione standard di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15</vt:i4>
  </property>
</Properties>
</file>